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5029200" cy="3657600"/>
  <p:notesSz cx="6858000" cy="9144000"/>
  <p:defaultTextStyle>
    <a:defPPr>
      <a:defRPr lang="en-US"/>
    </a:defPPr>
    <a:lvl1pPr marL="0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74257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548512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822768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097024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371280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1645537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1919792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2194049" algn="l" defTabSz="27425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2F7FB"/>
    <a:srgbClr val="F6F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40" d="100"/>
          <a:sy n="140" d="100"/>
        </p:scale>
        <p:origin x="-1704" y="-144"/>
      </p:cViewPr>
      <p:guideLst>
        <p:guide orient="horz" pos="1152"/>
        <p:guide pos="158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7190" y="1136230"/>
            <a:ext cx="4274820" cy="78401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4380" y="2072640"/>
            <a:ext cx="3520440" cy="9347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742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48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22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97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71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45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197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94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8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46170" y="146478"/>
            <a:ext cx="1131570" cy="31208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146478"/>
            <a:ext cx="3310890" cy="31208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0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272" y="2350349"/>
            <a:ext cx="4274820" cy="726440"/>
          </a:xfrm>
        </p:spPr>
        <p:txBody>
          <a:bodyPr anchor="t"/>
          <a:lstStyle>
            <a:lvl1pPr algn="l">
              <a:defRPr sz="2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272" y="1550250"/>
            <a:ext cx="4274820" cy="800101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27425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2pPr>
            <a:lvl3pPr marL="548512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822768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1097024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3712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645537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919792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219404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" y="853445"/>
            <a:ext cx="2221230" cy="2413847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6510" y="853445"/>
            <a:ext cx="2221230" cy="2413847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2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6" y="818731"/>
            <a:ext cx="2222105" cy="341207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74257" indent="0">
              <a:buNone/>
              <a:defRPr sz="1200" b="1"/>
            </a:lvl2pPr>
            <a:lvl3pPr marL="548512" indent="0">
              <a:buNone/>
              <a:defRPr sz="1100" b="1"/>
            </a:lvl3pPr>
            <a:lvl4pPr marL="822768" indent="0">
              <a:buNone/>
              <a:defRPr sz="900" b="1"/>
            </a:lvl4pPr>
            <a:lvl5pPr marL="1097024" indent="0">
              <a:buNone/>
              <a:defRPr sz="900" b="1"/>
            </a:lvl5pPr>
            <a:lvl6pPr marL="1371280" indent="0">
              <a:buNone/>
              <a:defRPr sz="900" b="1"/>
            </a:lvl6pPr>
            <a:lvl7pPr marL="1645537" indent="0">
              <a:buNone/>
              <a:defRPr sz="900" b="1"/>
            </a:lvl7pPr>
            <a:lvl8pPr marL="1919792" indent="0">
              <a:buNone/>
              <a:defRPr sz="900" b="1"/>
            </a:lvl8pPr>
            <a:lvl9pPr marL="2194049" indent="0">
              <a:buNone/>
              <a:defRPr sz="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466" y="1159937"/>
            <a:ext cx="2222105" cy="2107355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4765" y="818731"/>
            <a:ext cx="2222978" cy="341207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74257" indent="0">
              <a:buNone/>
              <a:defRPr sz="1200" b="1"/>
            </a:lvl2pPr>
            <a:lvl3pPr marL="548512" indent="0">
              <a:buNone/>
              <a:defRPr sz="1100" b="1"/>
            </a:lvl3pPr>
            <a:lvl4pPr marL="822768" indent="0">
              <a:buNone/>
              <a:defRPr sz="900" b="1"/>
            </a:lvl4pPr>
            <a:lvl5pPr marL="1097024" indent="0">
              <a:buNone/>
              <a:defRPr sz="900" b="1"/>
            </a:lvl5pPr>
            <a:lvl6pPr marL="1371280" indent="0">
              <a:buNone/>
              <a:defRPr sz="900" b="1"/>
            </a:lvl6pPr>
            <a:lvl7pPr marL="1645537" indent="0">
              <a:buNone/>
              <a:defRPr sz="900" b="1"/>
            </a:lvl7pPr>
            <a:lvl8pPr marL="1919792" indent="0">
              <a:buNone/>
              <a:defRPr sz="900" b="1"/>
            </a:lvl8pPr>
            <a:lvl9pPr marL="2194049" indent="0">
              <a:buNone/>
              <a:defRPr sz="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4765" y="1159937"/>
            <a:ext cx="2222978" cy="2107355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2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7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81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7" y="145628"/>
            <a:ext cx="1654572" cy="619760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6279" y="145630"/>
            <a:ext cx="2811463" cy="3121661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67" y="765390"/>
            <a:ext cx="1654572" cy="2501901"/>
          </a:xfrm>
        </p:spPr>
        <p:txBody>
          <a:bodyPr/>
          <a:lstStyle>
            <a:lvl1pPr marL="0" indent="0">
              <a:buNone/>
              <a:defRPr sz="800"/>
            </a:lvl1pPr>
            <a:lvl2pPr marL="274257" indent="0">
              <a:buNone/>
              <a:defRPr sz="700"/>
            </a:lvl2pPr>
            <a:lvl3pPr marL="548512" indent="0">
              <a:buNone/>
              <a:defRPr sz="700"/>
            </a:lvl3pPr>
            <a:lvl4pPr marL="822768" indent="0">
              <a:buNone/>
              <a:defRPr sz="500"/>
            </a:lvl4pPr>
            <a:lvl5pPr marL="1097024" indent="0">
              <a:buNone/>
              <a:defRPr sz="500"/>
            </a:lvl5pPr>
            <a:lvl6pPr marL="1371280" indent="0">
              <a:buNone/>
              <a:defRPr sz="500"/>
            </a:lvl6pPr>
            <a:lvl7pPr marL="1645537" indent="0">
              <a:buNone/>
              <a:defRPr sz="500"/>
            </a:lvl7pPr>
            <a:lvl8pPr marL="1919792" indent="0">
              <a:buNone/>
              <a:defRPr sz="500"/>
            </a:lvl8pPr>
            <a:lvl9pPr marL="2194049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2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760" y="2560322"/>
            <a:ext cx="3017520" cy="302261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85760" y="326813"/>
            <a:ext cx="3017520" cy="2194560"/>
          </a:xfrm>
        </p:spPr>
        <p:txBody>
          <a:bodyPr/>
          <a:lstStyle>
            <a:lvl1pPr marL="0" indent="0">
              <a:buNone/>
              <a:defRPr sz="2000"/>
            </a:lvl1pPr>
            <a:lvl2pPr marL="274257" indent="0">
              <a:buNone/>
              <a:defRPr sz="1700"/>
            </a:lvl2pPr>
            <a:lvl3pPr marL="548512" indent="0">
              <a:buNone/>
              <a:defRPr sz="1500"/>
            </a:lvl3pPr>
            <a:lvl4pPr marL="822768" indent="0">
              <a:buNone/>
              <a:defRPr sz="1200"/>
            </a:lvl4pPr>
            <a:lvl5pPr marL="1097024" indent="0">
              <a:buNone/>
              <a:defRPr sz="1200"/>
            </a:lvl5pPr>
            <a:lvl6pPr marL="1371280" indent="0">
              <a:buNone/>
              <a:defRPr sz="1200"/>
            </a:lvl6pPr>
            <a:lvl7pPr marL="1645537" indent="0">
              <a:buNone/>
              <a:defRPr sz="1200"/>
            </a:lvl7pPr>
            <a:lvl8pPr marL="1919792" indent="0">
              <a:buNone/>
              <a:defRPr sz="1200"/>
            </a:lvl8pPr>
            <a:lvl9pPr marL="2194049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5760" y="2862584"/>
            <a:ext cx="3017520" cy="429261"/>
          </a:xfrm>
        </p:spPr>
        <p:txBody>
          <a:bodyPr/>
          <a:lstStyle>
            <a:lvl1pPr marL="0" indent="0">
              <a:buNone/>
              <a:defRPr sz="800"/>
            </a:lvl1pPr>
            <a:lvl2pPr marL="274257" indent="0">
              <a:buNone/>
              <a:defRPr sz="700"/>
            </a:lvl2pPr>
            <a:lvl3pPr marL="548512" indent="0">
              <a:buNone/>
              <a:defRPr sz="700"/>
            </a:lvl3pPr>
            <a:lvl4pPr marL="822768" indent="0">
              <a:buNone/>
              <a:defRPr sz="500"/>
            </a:lvl4pPr>
            <a:lvl5pPr marL="1097024" indent="0">
              <a:buNone/>
              <a:defRPr sz="500"/>
            </a:lvl5pPr>
            <a:lvl6pPr marL="1371280" indent="0">
              <a:buNone/>
              <a:defRPr sz="500"/>
            </a:lvl6pPr>
            <a:lvl7pPr marL="1645537" indent="0">
              <a:buNone/>
              <a:defRPr sz="500"/>
            </a:lvl7pPr>
            <a:lvl8pPr marL="1919792" indent="0">
              <a:buNone/>
              <a:defRPr sz="500"/>
            </a:lvl8pPr>
            <a:lvl9pPr marL="2194049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8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" y="146475"/>
            <a:ext cx="4526280" cy="609600"/>
          </a:xfrm>
          <a:prstGeom prst="rect">
            <a:avLst/>
          </a:prstGeom>
        </p:spPr>
        <p:txBody>
          <a:bodyPr vert="horz" lIns="54852" tIns="27426" rIns="54852" bIns="2742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853445"/>
            <a:ext cx="4526280" cy="2413847"/>
          </a:xfrm>
          <a:prstGeom prst="rect">
            <a:avLst/>
          </a:prstGeom>
        </p:spPr>
        <p:txBody>
          <a:bodyPr vert="horz" lIns="54852" tIns="27426" rIns="54852" bIns="2742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" y="3390058"/>
            <a:ext cx="1173480" cy="194733"/>
          </a:xfrm>
          <a:prstGeom prst="rect">
            <a:avLst/>
          </a:prstGeom>
        </p:spPr>
        <p:txBody>
          <a:bodyPr vert="horz" lIns="54852" tIns="27426" rIns="54852" bIns="27426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FB6D9-576E-D540-AC4F-68FF987A6C23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8310" y="3390058"/>
            <a:ext cx="1592580" cy="194733"/>
          </a:xfrm>
          <a:prstGeom prst="rect">
            <a:avLst/>
          </a:prstGeom>
        </p:spPr>
        <p:txBody>
          <a:bodyPr vert="horz" lIns="54852" tIns="27426" rIns="54852" bIns="27426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4260" y="3390058"/>
            <a:ext cx="1173480" cy="194733"/>
          </a:xfrm>
          <a:prstGeom prst="rect">
            <a:avLst/>
          </a:prstGeom>
        </p:spPr>
        <p:txBody>
          <a:bodyPr vert="horz" lIns="54852" tIns="27426" rIns="54852" bIns="27426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78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74257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691" indent="-205691" algn="l" defTabSz="27425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45665" indent="-171410" algn="l" defTabSz="274257" rtl="0" eaLnBrk="1" latinLnBrk="0" hangingPunct="1">
        <a:spcBef>
          <a:spcPct val="20000"/>
        </a:spcBef>
        <a:buFont typeface="Arial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39" indent="-137128" algn="l" defTabSz="274257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959897" indent="-137128" algn="l" defTabSz="274257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153" indent="-137128" algn="l" defTabSz="274257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408" indent="-137128" algn="l" defTabSz="274257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782665" indent="-137128" algn="l" defTabSz="274257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056920" indent="-137128" algn="l" defTabSz="274257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176" indent="-137128" algn="l" defTabSz="274257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74257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12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22768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024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280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537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19792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94049" algn="l" defTabSz="274257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 descr="Cov_Fina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028" y="1156772"/>
            <a:ext cx="5486400" cy="2479980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 rot="5400000">
            <a:off x="1381872" y="-862965"/>
            <a:ext cx="430887" cy="20295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 smtClean="0"/>
              <a:t>Negative Covariance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 rot="5400000">
            <a:off x="3515921" y="-869077"/>
            <a:ext cx="430887" cy="20295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 smtClean="0"/>
              <a:t>Positive Covariance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 rot="5400000">
            <a:off x="1978279" y="4807"/>
            <a:ext cx="143326" cy="226491"/>
          </a:xfrm>
          <a:prstGeom prst="rect">
            <a:avLst/>
          </a:prstGeom>
          <a:solidFill>
            <a:srgbClr val="F6F0E3"/>
          </a:solidFill>
          <a:ln>
            <a:solidFill>
              <a:srgbClr val="F6F0E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 rot="5400000">
            <a:off x="4037586" y="4807"/>
            <a:ext cx="143326" cy="226491"/>
          </a:xfrm>
          <a:prstGeom prst="rect">
            <a:avLst/>
          </a:prstGeom>
          <a:solidFill>
            <a:srgbClr val="F2F7FB"/>
          </a:solidFill>
          <a:ln>
            <a:solidFill>
              <a:srgbClr val="F2F7F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ovFig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94" y="235066"/>
            <a:ext cx="1069539" cy="1071056"/>
          </a:xfrm>
          <a:prstGeom prst="rect">
            <a:avLst/>
          </a:prstGeom>
        </p:spPr>
      </p:pic>
      <p:pic>
        <p:nvPicPr>
          <p:cNvPr id="7" name="Picture 6" descr="CovFig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396" y="235066"/>
            <a:ext cx="1041517" cy="1042999"/>
          </a:xfrm>
          <a:prstGeom prst="rect">
            <a:avLst/>
          </a:prstGeom>
        </p:spPr>
      </p:pic>
      <p:pic>
        <p:nvPicPr>
          <p:cNvPr id="8" name="Picture 7" descr="CovFig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571" y="235066"/>
            <a:ext cx="1048242" cy="1045279"/>
          </a:xfrm>
          <a:prstGeom prst="rect">
            <a:avLst/>
          </a:prstGeom>
        </p:spPr>
      </p:pic>
      <p:pic>
        <p:nvPicPr>
          <p:cNvPr id="9" name="Picture 8" descr="CovFig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955" y="227280"/>
            <a:ext cx="1052333" cy="105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92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14</cp:revision>
  <dcterms:created xsi:type="dcterms:W3CDTF">2015-09-16T02:23:42Z</dcterms:created>
  <dcterms:modified xsi:type="dcterms:W3CDTF">2016-09-06T13:08:29Z</dcterms:modified>
</cp:coreProperties>
</file>

<file path=docProps/thumbnail.jpeg>
</file>